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27"/>
  </p:notesMasterIdLst>
  <p:sldIdLst>
    <p:sldId id="969" r:id="rId3"/>
    <p:sldId id="1112" r:id="rId4"/>
    <p:sldId id="1381" r:id="rId5"/>
    <p:sldId id="1387" r:id="rId6"/>
    <p:sldId id="1388" r:id="rId7"/>
    <p:sldId id="1389" r:id="rId8"/>
    <p:sldId id="1377" r:id="rId9"/>
    <p:sldId id="1394" r:id="rId10"/>
    <p:sldId id="1395" r:id="rId11"/>
    <p:sldId id="1397" r:id="rId12"/>
    <p:sldId id="1393" r:id="rId13"/>
    <p:sldId id="1390" r:id="rId14"/>
    <p:sldId id="1398" r:id="rId15"/>
    <p:sldId id="1350" r:id="rId16"/>
    <p:sldId id="1399" r:id="rId17"/>
    <p:sldId id="1405" r:id="rId18"/>
    <p:sldId id="1391" r:id="rId19"/>
    <p:sldId id="1403" r:id="rId20"/>
    <p:sldId id="1401" r:id="rId21"/>
    <p:sldId id="1402" r:id="rId22"/>
    <p:sldId id="1406" r:id="rId23"/>
    <p:sldId id="1404" r:id="rId24"/>
    <p:sldId id="1407" r:id="rId25"/>
    <p:sldId id="114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0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13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哥林多后书</a:t>
            </a: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第四课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章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47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哥林多后书的大纲（参考启导本）：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一、为行程的解释与分辩。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1:1-2:17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二、为使徒职分的说明。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3:1-6:18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三、与教会互信的恢复。	</a:t>
            </a:r>
            <a:r>
              <a:rPr lang="en-US" altLang="zh-CN" sz="36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7:1-7:16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四、为耶城圣徒收集奉献。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8:1-9:15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五、保罗使徒的证据。	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10:1-13:14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078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亲爱的弟兄啊，我们既有这等应许，就当洁净自己，除去身体、灵魂一切的污秽，敬畏上帝，得以成圣。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你们要心地宽大收纳我们。我们未曾亏负谁，未曾败坏谁，未曾占谁的便宜。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我说这话，不是要定你们的罪。我已经说过，你们常在我们心里，情愿与你们同生同死。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我大大地放胆，向你们说话；我因你们多多夸口，满得安慰；我们在一切患难中分外地快乐。</a:t>
            </a:r>
          </a:p>
        </p:txBody>
      </p:sp>
    </p:spTree>
    <p:extLst>
      <p:ext uri="{BB962C8B-B14F-4D97-AF65-F5344CB8AC3E}">
        <p14:creationId xmlns:p14="http://schemas.microsoft.com/office/powerpoint/2010/main" val="1834242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我们从前就是到了马其顿的时候，身体也不得安宁，周围遭患难，外有争战，内有惧怕。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但那安慰丧气之人的上帝藉着提多来安慰了我们；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不但藉着他来，也藉着他从你们所得的安慰，安慰了我们；因他把你们的想念、哀恸，和向我的热心，都告诉了我，叫我更加欢喜。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我先前写信叫你们忧愁，我后来虽然懊悔，如今却不懊悔；因我知道，那信叫你们忧愁不过是暂时的。</a:t>
            </a:r>
          </a:p>
        </p:txBody>
      </p:sp>
    </p:spTree>
    <p:extLst>
      <p:ext uri="{BB962C8B-B14F-4D97-AF65-F5344CB8AC3E}">
        <p14:creationId xmlns:p14="http://schemas.microsoft.com/office/powerpoint/2010/main" val="405459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647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如今我欢喜，不是因你们忧愁，是因你们从忧愁中生出懊悔来。你们依着上帝的意思忧愁，凡事就不至于因我们受亏损了。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因为依着上帝的意思忧愁，就生出没有后悔的懊悔来，以致得救；但世俗的忧愁是叫人死。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你看，你们依着上帝的意思忧愁，从此就生出何等的殷勤、自诉、自恨、恐惧、想念、热心、责罚（或译：自责）。在这一切事上，你们都表明自己是洁净的。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我虽然从前写信给你们，却不是为那亏负人的，也不是为那受人亏负的，乃要在上帝面前把你们顾念我们的热心表明出来。</a:t>
            </a:r>
          </a:p>
        </p:txBody>
      </p:sp>
    </p:spTree>
    <p:extLst>
      <p:ext uri="{BB962C8B-B14F-4D97-AF65-F5344CB8AC3E}">
        <p14:creationId xmlns:p14="http://schemas.microsoft.com/office/powerpoint/2010/main" val="3439074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故此，我们得了安慰。并且在安慰之中，因你们众人使提多心里畅快欢喜，我们就更加欢喜了。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我若对提多夸奖了你们甚么，也觉得没有惭愧；因我对提多夸奖你们的话成了真的，正如我对你们所说的话也都是真的。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并且提多想起你们众人的顺服，是怎样恐惧战兢地接待他，他爱你们的心肠就越发热了。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我如今欢喜，能在凡事上为你们放心。</a:t>
            </a:r>
          </a:p>
        </p:txBody>
      </p:sp>
    </p:spTree>
    <p:extLst>
      <p:ext uri="{BB962C8B-B14F-4D97-AF65-F5344CB8AC3E}">
        <p14:creationId xmlns:p14="http://schemas.microsoft.com/office/powerpoint/2010/main" val="111887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96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哥林多后书 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7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、保罗与哥林多教会信徒的彼此接纳。	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7:1-7:3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、保罗从哥林多教会信徒那里得了安慰。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7:4-7:7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、哥林多教会信徒依着上帝的心意产生悔改。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7:8-7:16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187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01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你们和不信的原不相配，不要同负一轭。义和不义有甚么相交呢？光明和黑暗有甚么相通呢？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基督和彼列（彼列就是撒但的别名）有甚么相和呢？信主的和不信主的有甚么相干呢？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上帝的殿和偶像有甚么相同呢？因为我们是永生上帝的殿，就如上帝曾说：我要在他们中间居住，在他们中间来往；我要作他们的上帝；他们要作我的子民。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又说：你们务要从他们中间出来，与他们分别；不要沾不洁净的物，我就收纳你们。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我要作你们的父；你们要作我的儿女。这是全能的主说的。</a:t>
            </a:r>
          </a:p>
        </p:txBody>
      </p:sp>
    </p:spTree>
    <p:extLst>
      <p:ext uri="{BB962C8B-B14F-4D97-AF65-F5344CB8AC3E}">
        <p14:creationId xmlns:p14="http://schemas.microsoft.com/office/powerpoint/2010/main" val="2935194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哥林多前书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我先前写信给你们说，不可与淫乱的人相交。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此话不是指这世上一概行淫乱的，或贪婪的，勒索的，或拜偶像的；若是这样，你们除非离开世界方可。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但如今我写信给你们说，若有称为弟兄是行淫乱的，或贪婪的，或拜偶像的，或辱骂的，或醉酒的，或勒索的，这样的人不可与他相交，就是与他吃饭都不可。</a:t>
            </a:r>
          </a:p>
        </p:txBody>
      </p:sp>
    </p:spTree>
    <p:extLst>
      <p:ext uri="{BB962C8B-B14F-4D97-AF65-F5344CB8AC3E}">
        <p14:creationId xmlns:p14="http://schemas.microsoft.com/office/powerpoint/2010/main" val="3717126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亲爱的弟兄啊，我们既有这等应许，就当洁净自己，除去身体、灵魂一切的污秽，敬畏上帝，得以成圣。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你们要心地宽大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收纳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我们。我们未曾亏负谁，未曾败坏谁，未曾占谁的便宜。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我说这话，不是要定你们的罪。我已经说过，你们常在我们心里，情愿与你们同生同死。</a:t>
            </a:r>
          </a:p>
        </p:txBody>
      </p:sp>
    </p:spTree>
    <p:extLst>
      <p:ext uri="{BB962C8B-B14F-4D97-AF65-F5344CB8AC3E}">
        <p14:creationId xmlns:p14="http://schemas.microsoft.com/office/powerpoint/2010/main" val="2206196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778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、如何接纳过一个以前得罪过自己的教会肢体？</a:t>
            </a:r>
          </a:p>
        </p:txBody>
      </p:sp>
    </p:spTree>
    <p:extLst>
      <p:ext uri="{BB962C8B-B14F-4D97-AF65-F5344CB8AC3E}">
        <p14:creationId xmlns:p14="http://schemas.microsoft.com/office/powerpoint/2010/main" val="4144945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96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哥林多后书 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7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、保罗与哥林多教会信徒的彼此接纳。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7:1-7:3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、保罗从哥林多教会信徒那里得了安慰。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7:4-7:7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、哥林多教会信徒依着上帝的心意产生悔改。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7:8-7:16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0912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我大大地放胆，向你们说话；我因你们多多夸口，满得安慰；我们在一切患难中分外地快乐。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我们从前就是到了马其顿的时候，身体也不得安宁，周围遭患难，外有争战，内有惧怕。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但那安慰丧气之人的上帝藉着提多来安慰了我们；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不但藉着他来，也藉着他从你们所得的安慰，安慰了我们；因他把你们的想念、哀恸，和向我的热心，都告诉了我，叫我更加欢喜。</a:t>
            </a:r>
          </a:p>
        </p:txBody>
      </p:sp>
    </p:spTree>
    <p:extLst>
      <p:ext uri="{BB962C8B-B14F-4D97-AF65-F5344CB8AC3E}">
        <p14:creationId xmlns:p14="http://schemas.microsoft.com/office/powerpoint/2010/main" val="1069251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034005-034F-4092-8D8D-854557824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755" y="0"/>
            <a:ext cx="761848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45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我们在一切患难中，他就安慰我们，叫我们能用上帝所赐的安慰去安慰那遭各样患难的人。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我们既多受基督的苦楚，就靠基督多得安慰。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我们受患难呢，是为叫你们得安慰，得拯救；我们得安慰呢，也是为叫你们得安慰；这安慰能叫你们忍受我们所受的那样苦楚。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我们为你们所存的盼望是确定的，因为知道你们既是同受苦楚，也必同得安慰。</a:t>
            </a:r>
          </a:p>
        </p:txBody>
      </p:sp>
    </p:spTree>
    <p:extLst>
      <p:ext uri="{BB962C8B-B14F-4D97-AF65-F5344CB8AC3E}">
        <p14:creationId xmlns:p14="http://schemas.microsoft.com/office/powerpoint/2010/main" val="4026473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778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、那安慰丧气之人的上帝有否安慰过我们？</a:t>
            </a:r>
          </a:p>
        </p:txBody>
      </p:sp>
    </p:spTree>
    <p:extLst>
      <p:ext uri="{BB962C8B-B14F-4D97-AF65-F5344CB8AC3E}">
        <p14:creationId xmlns:p14="http://schemas.microsoft.com/office/powerpoint/2010/main" val="37964330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96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哥林多后书 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7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、保罗与哥林多教会信徒的彼此接纳。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7:1-7:3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、保罗从哥林多教会信徒那里得了安慰。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7:4-7:7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、哥林多教会信徒依着上帝的心意产生悔改。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7:8-7:16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943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093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我先前写信叫你们忧愁，我后来虽然懊悔，如今却不懊悔；因我知道，那信叫你们忧愁不过是暂时的。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如今我欢喜，不是因你们忧愁，是因你们从忧愁中生出懊悔来。你们依着上帝的意思忧愁，凡事就不至于因我们受亏损了。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因为依着上帝的意思忧愁，就生出没有后悔的懊悔来，以致得救；但世俗的忧愁是叫人死。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你看，你们依着上帝的意思忧愁，从此就生出何等的殷勤、自诉、自恨、恐惧、想念、热心、责罚（或译：自责）。在这一切事上，你们都表明自己是洁净的。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775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若有叫人忧愁的，他不但叫我忧愁，也是叫你们众人有几分忧愁。我说几分，恐怕说得太重。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这样的人受了众人的责罚也就够了，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倒不如赦免他，安慰他，免得他忧愁太过，甚至沉沦了。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所以我劝你们，要向他显出坚定不移的爱心来。</a:t>
            </a:r>
          </a:p>
        </p:txBody>
      </p:sp>
    </p:spTree>
    <p:extLst>
      <p:ext uri="{BB962C8B-B14F-4D97-AF65-F5344CB8AC3E}">
        <p14:creationId xmlns:p14="http://schemas.microsoft.com/office/powerpoint/2010/main" val="4351847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以弗所书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从前你们是暗昧的，但如今在主里面是光明的，行事为人就当像光明的子女。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光明所结的果子就是一切良善、公义、诚实。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总要察验何为主所喜悦的事。</a:t>
            </a:r>
          </a:p>
        </p:txBody>
      </p:sp>
    </p:spTree>
    <p:extLst>
      <p:ext uri="{BB962C8B-B14F-4D97-AF65-F5344CB8AC3E}">
        <p14:creationId xmlns:p14="http://schemas.microsoft.com/office/powerpoint/2010/main" val="41110113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609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、我们有否这样的经历：依着上帝的意思忧愁并生出没有后悔的懊悔？</a:t>
            </a:r>
          </a:p>
        </p:txBody>
      </p:sp>
    </p:spTree>
    <p:extLst>
      <p:ext uri="{BB962C8B-B14F-4D97-AF65-F5344CB8AC3E}">
        <p14:creationId xmlns:p14="http://schemas.microsoft.com/office/powerpoint/2010/main" val="8696161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01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我虽然从前写信给你们，却不是为那亏负人的，也不是为那受人亏负的，乃要在上帝面前把你们顾念我们的热心表明出来。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故此，我们得了安慰。并且在安慰之中，因你们众人使提多心里畅快欢喜，我们就更加欢喜了。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我若对提多夸奖了你们甚么，也觉得没有惭愧；因我对提多夸奖你们的话成了真的，正如我对你们所说的话也都是真的。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并且提多想起你们众人的顺服，是怎样恐惧战兢地接待他，他爱你们的心肠就越发热了。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我如今欢喜，能在凡事上为你们放心。</a:t>
            </a:r>
          </a:p>
        </p:txBody>
      </p:sp>
    </p:spTree>
    <p:extLst>
      <p:ext uri="{BB962C8B-B14F-4D97-AF65-F5344CB8AC3E}">
        <p14:creationId xmlns:p14="http://schemas.microsoft.com/office/powerpoint/2010/main" val="10371110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9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、如何接纳过一个以前得罪过自己的教会肢体？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、那安慰丧气之人的上帝有否安慰过我们？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、我们有否这样的经历：依着上帝的意思忧愁并生出没有后悔的懊悔？</a:t>
            </a:r>
          </a:p>
        </p:txBody>
      </p:sp>
    </p:spTree>
    <p:extLst>
      <p:ext uri="{BB962C8B-B14F-4D97-AF65-F5344CB8AC3E}">
        <p14:creationId xmlns:p14="http://schemas.microsoft.com/office/powerpoint/2010/main" val="25247811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下周五预读：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哥林多后书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》8-9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22598</TotalTime>
  <Words>2324</Words>
  <Application>Microsoft Office PowerPoint</Application>
  <PresentationFormat>Widescreen</PresentationFormat>
  <Paragraphs>88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MingLiU</vt:lpstr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CL-Grp2</cp:lastModifiedBy>
  <cp:revision>17</cp:revision>
  <dcterms:created xsi:type="dcterms:W3CDTF">2020-11-05T21:27:14Z</dcterms:created>
  <dcterms:modified xsi:type="dcterms:W3CDTF">2022-03-25T19:00:14Z</dcterms:modified>
</cp:coreProperties>
</file>